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4" r:id="rId2"/>
    <p:sldId id="293" r:id="rId3"/>
    <p:sldId id="271" r:id="rId4"/>
    <p:sldId id="342" r:id="rId5"/>
    <p:sldId id="379" r:id="rId6"/>
    <p:sldId id="382" r:id="rId7"/>
    <p:sldId id="272" r:id="rId8"/>
    <p:sldId id="399" r:id="rId9"/>
    <p:sldId id="343" r:id="rId10"/>
    <p:sldId id="274" r:id="rId11"/>
    <p:sldId id="296" r:id="rId12"/>
    <p:sldId id="273" r:id="rId13"/>
    <p:sldId id="295" r:id="rId14"/>
    <p:sldId id="298" r:id="rId15"/>
    <p:sldId id="304" r:id="rId16"/>
    <p:sldId id="326" r:id="rId17"/>
    <p:sldId id="390" r:id="rId18"/>
    <p:sldId id="395" r:id="rId19"/>
    <p:sldId id="344" r:id="rId20"/>
    <p:sldId id="354" r:id="rId21"/>
    <p:sldId id="360" r:id="rId22"/>
    <p:sldId id="364" r:id="rId23"/>
    <p:sldId id="365" r:id="rId24"/>
    <p:sldId id="394" r:id="rId25"/>
    <p:sldId id="320" r:id="rId26"/>
    <p:sldId id="362" r:id="rId27"/>
    <p:sldId id="363" r:id="rId28"/>
    <p:sldId id="400" r:id="rId29"/>
    <p:sldId id="401" r:id="rId30"/>
    <p:sldId id="402" r:id="rId31"/>
    <p:sldId id="403" r:id="rId32"/>
    <p:sldId id="404" r:id="rId33"/>
    <p:sldId id="405" r:id="rId34"/>
    <p:sldId id="406" r:id="rId35"/>
    <p:sldId id="288" r:id="rId36"/>
    <p:sldId id="398" r:id="rId37"/>
    <p:sldId id="407" r:id="rId38"/>
    <p:sldId id="408" r:id="rId39"/>
    <p:sldId id="409" r:id="rId40"/>
    <p:sldId id="410" r:id="rId41"/>
    <p:sldId id="411" r:id="rId42"/>
    <p:sldId id="412" r:id="rId43"/>
    <p:sldId id="413" r:id="rId44"/>
    <p:sldId id="414" r:id="rId45"/>
    <p:sldId id="396" r:id="rId46"/>
    <p:sldId id="397" r:id="rId47"/>
    <p:sldId id="415" r:id="rId48"/>
    <p:sldId id="416" r:id="rId49"/>
    <p:sldId id="417" r:id="rId50"/>
    <p:sldId id="418" r:id="rId51"/>
    <p:sldId id="419" r:id="rId52"/>
    <p:sldId id="420" r:id="rId53"/>
    <p:sldId id="421" r:id="rId54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519B"/>
    <a:srgbClr val="D0463B"/>
    <a:srgbClr val="FF75FF"/>
    <a:srgbClr val="D6BE8E"/>
    <a:srgbClr val="FFD5FF"/>
    <a:srgbClr val="853B75"/>
    <a:srgbClr val="F00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62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62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hdphoto1.wdp>
</file>

<file path=ppt/media/image1.pn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B2CB6-571E-4580-AC9A-105B9925E4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A6DE1-9579-43D9-8B2C-EEDD1AE775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25823-F2C4-4BB0-926F-453F366B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404D6D-91D9-4E1D-BE69-4655EF311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BB4F-CF32-4864-9F84-15C06975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61123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513BF-78D0-4B3B-8219-6602836D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476E1-ADA8-4F05-A574-B02C0D1401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1C56D-8199-45E2-AE87-CC059F2D5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83B4D-0513-456F-BEE4-18CE24B2A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91BF5C-FB76-47F2-8BE8-4C63BE26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50536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E98FB0-FF3A-4467-A031-14313D6A5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B57FF-6682-41D8-813D-CDDD91F08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2A8A3-2D16-4D97-9AB9-DD0875CC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8EC5F-58BE-4EA4-AAC2-2197ECD49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ACE9F4-5A46-49CB-9E10-5C3C7D3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2219354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DD2C7-9524-47C8-9D58-38E459E4E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D0CC9-BB0E-4D9A-8131-260A5ABC25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E94A32-1914-473B-829C-712E29CD0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6BA42-6D15-4CF7-B2D5-BE9048128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DA0CC-A9EA-41CD-A4BD-DA8257486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61852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158F1-8AEA-4C02-B3AF-C328BD8B2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151D53-64EA-413D-88CE-C8839AA30D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9822A5-C5B8-4D9A-BB57-74B94934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73C219-9EFF-49A0-B97B-910904817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F487B-46E3-4061-A53B-96F333991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60654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6E5B1-236A-4ADF-834E-035902606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7987A-E851-4F0A-B53D-07A2462D3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D21DF5-5F38-464C-A4AA-F686A3D1EC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5B39A9-E0FD-4607-AE27-628EA7985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A8E922-0F1E-49C8-AA4E-9EA0B63B5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413D4-436A-4FE3-B9A9-B1E5DCB2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504623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E3670-8A26-48EF-BFAF-75C8F09C3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433A51-6199-4ED9-8876-0BF2EC61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7DF57F-8D8B-476E-9AAD-5931116C8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48D2AD-BC86-4E70-AA27-65487F622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B43212-AC00-4775-A4EE-825FDCB785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C91D7E-5C94-4EF6-B2B9-376E241B3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745555-9E55-4745-AD84-78D92F12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7EFAE3-ECB4-4A0D-B061-F91757F97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20665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9FB24-8397-4C22-834D-7FE7600F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0F6BB7-E0FE-4765-843C-E2F29A0EF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56C082-DACE-4D5E-985D-6C92FEC4D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C915B6-1795-45BC-8A07-9BDD46FD8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5573670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3D4D64-02D4-4FAA-94A8-11F9B5D57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D54EC4-9073-40E4-9DF1-ADE0E81F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09B477-3294-4942-B8DD-5727AF4EB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54127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2DB16-F2CD-46B5-8866-F130E1F43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13F0F7-D7AD-4A71-9453-17A5F33320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7DE726-9A72-4B6D-A9BD-DE313EF15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5FB36D-1342-405C-88E4-FF83B4DEE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0F93BD-49C8-48A2-84AF-461BCE4A2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2EB132-6F34-4A02-ADBF-CA5D773ED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9867006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D685A-BC7E-4F7F-8666-CC9AB84344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C2659-CF4A-49B5-A08D-5C4C557637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E53ACC-508D-43BB-881B-B8CD13291B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BDF8D7-6871-479F-8469-9F6773AFE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C471B0-9BB8-48A6-892D-7F4B36271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F19EAE-92B3-4798-9FA3-A618714F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61470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A08373-7893-41BF-9969-BE87F93A4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0EC043-FDDF-462E-9D4A-D4B80DB8F4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ED9DD4-31C8-43D0-B37D-A8B3480774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EE80A-7D8B-404F-B082-9FE1FE22FDD8}" type="datetimeFigureOut">
              <a:rPr lang="en-DE" smtClean="0"/>
              <a:t>18/12/2024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088424-CD89-4205-B797-5BA5FEA581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195D37-E1AF-45B8-99E9-B2032F4EE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36910-B5D9-4ACB-B0AE-1F1771C2D6C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4743086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4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User Registration</a:t>
            </a:r>
            <a:endParaRPr lang="en-DE" sz="4400" b="1" dirty="0"/>
          </a:p>
        </p:txBody>
      </p:sp>
    </p:spTree>
    <p:extLst>
      <p:ext uri="{BB962C8B-B14F-4D97-AF65-F5344CB8AC3E}">
        <p14:creationId xmlns:p14="http://schemas.microsoft.com/office/powerpoint/2010/main" val="3231235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418956" y="1881089"/>
            <a:ext cx="3213457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Registered successfully 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051368" cy="1169551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 you for registering!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Please check your email inbox for a confirmation message. Click the link inside to activate your account.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don’t see the email, check your spam or junk folder.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 can exit this page</a:t>
            </a:r>
            <a:endParaRPr lang="en-US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514BDA6-250F-4937-BFF1-575CCF4AA30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5BE17FA-FE84-4B18-9AB4-CA46C235098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5A562B6-5A0D-4588-B7D4-E1BCE2641D1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23AA23-46E1-476C-BE96-3C2442AA1DF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E95A569-D158-4B74-A687-D3B1FA7709F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4522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A1A78B5-8C1F-4A43-A3BA-20815D58BFF4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5EE2EC7-8597-4830-8CE6-F2ABBDDBE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580DF88-04EB-439C-9A80-EBD0A9C56B46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7C266E3-5F7F-4BE4-AA11-9D332C878A35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E94DD45-1915-4DE0-A3AE-536D74EEC3F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EDCFEA-87D0-4024-A750-CB6174D3019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19C1C3-B0D2-4813-B07A-29B065E0533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C874CA7-8827-4BA8-A424-3FF87016AF5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F9A005-47EF-424F-A17E-D20FAB41EB17}"/>
              </a:ext>
            </a:extLst>
          </p:cNvPr>
          <p:cNvSpPr/>
          <p:nvPr/>
        </p:nvSpPr>
        <p:spPr>
          <a:xfrm>
            <a:off x="1097120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929F3D-C855-43FB-9EBD-7E155540E4C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9508822"/>
      </p:ext>
    </p:extLst>
  </p:cSld>
  <p:clrMapOvr>
    <a:masterClrMapping/>
  </p:clrMapOvr>
  <p:transition spd="slow" advClick="0" advTm="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7031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46F9538-F578-46CB-BD73-103D9A67A048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79832C-0D34-48C7-82C0-910456D47AE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5C4CF6C-E28B-453F-9312-D3328EDCB1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164ED41-D5AE-4AAA-9000-0B05ECB3A01E}"/>
              </a:ext>
            </a:extLst>
          </p:cNvPr>
          <p:cNvSpPr/>
          <p:nvPr/>
        </p:nvSpPr>
        <p:spPr>
          <a:xfrm>
            <a:off x="1097120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3437558-D7C4-4D5F-B402-C4677E432BC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898BC7-631A-4922-8E9E-3E3BB9B22AF4}"/>
              </a:ext>
            </a:extLst>
          </p:cNvPr>
          <p:cNvSpPr txBox="1"/>
          <p:nvPr/>
        </p:nvSpPr>
        <p:spPr>
          <a:xfrm>
            <a:off x="4258996" y="5133783"/>
            <a:ext cx="34961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(we were automatically signed in)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701412531"/>
      </p:ext>
    </p:extLst>
  </p:cSld>
  <p:clrMapOvr>
    <a:masterClrMapping/>
  </p:clrMapOvr>
  <p:transition spd="slow" advClick="0" advTm="3000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Therapist Registration</a:t>
            </a:r>
            <a:endParaRPr lang="en-DE" sz="4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7646635-1F4B-44AA-821D-92EA1D1F5165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sz="2400" b="1" dirty="0"/>
              <a:t>Click to continue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40344875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DE354BB-1E25-4097-AA78-8F8605E91D52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D137137-4C3C-482C-8D4A-745BB243F1D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422A9D6-7079-400F-A9C8-D33A9D047C85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C0B7DFE-9AF2-432B-A7F1-3AE602D8FED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8C97A1-4AA9-4A5A-93B3-DA1BBF4345F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E64EBCB-6719-4809-A1BD-F47A9BB0714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50BB83-1F2A-477A-BC1A-9841F5022E7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F497607-E08E-495D-8518-DEBD6B9A5E7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8437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New therapist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8581015-E9EF-4734-8EA5-DCF143A779EB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0FF18C-C623-4DE9-8317-7C9B8E6155F3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A597654-2300-47BB-8DCC-D5225D400BB2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A3EED71-7206-42E2-94B5-657A3B86C0A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05CC390-2972-4977-948A-F1EC1B5EC6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E4643FF-BF3A-49A2-ACB0-8202DECC707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0F700DF-99DB-4C06-BA47-237FBD5ECB0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9120DF3-6D1C-4819-BAD3-1C048FF290C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854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48B761E5-6617-428D-814B-A64FB1BB485E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1A4214D3-EC63-47AD-9991-AAA48C1EC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BE7D777C-5DBF-432F-9E9E-1DD45FF0D684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4BE958A-6DB1-42AF-919D-6872D42D19F7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6234245-ED2A-469F-9EEF-C87769ABFF2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5D109C-929E-41F6-A1A5-128F1DBA434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73290-DC61-452A-8F07-8A9FEB81BC2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79C8F79-C74B-48E9-B604-E6ED9DC1A1A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681152-1539-4E28-8791-96112426DEF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75EF95-D138-411C-BEFB-40341EE2D90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55529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563FE29-57AF-43CD-A4F9-692BB8318AC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1C4809-D687-4853-996E-E00EF82A320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6ECC56-1300-4229-93C0-1A74B8E89CE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7794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Register a new account</a:t>
            </a:r>
            <a:endParaRPr lang="en-DE" sz="2000" b="1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36E1B4F-266E-49AC-AA8D-977544CDE316}"/>
              </a:ext>
            </a:extLst>
          </p:cNvPr>
          <p:cNvGrpSpPr/>
          <p:nvPr/>
        </p:nvGrpSpPr>
        <p:grpSpPr>
          <a:xfrm>
            <a:off x="1589939" y="3975050"/>
            <a:ext cx="3351135" cy="620315"/>
            <a:chOff x="1589939" y="3597172"/>
            <a:chExt cx="3351135" cy="62031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CF5995ED-D79E-4F6E-8A5E-E6D767C235C4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CC7AB3EB-F376-41E0-BAE1-FFCBC6B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58565BE-2BF7-44C4-AD67-913C020899B3}"/>
              </a:ext>
            </a:extLst>
          </p:cNvPr>
          <p:cNvGrpSpPr/>
          <p:nvPr/>
        </p:nvGrpSpPr>
        <p:grpSpPr>
          <a:xfrm>
            <a:off x="1677887" y="3158373"/>
            <a:ext cx="3263187" cy="620314"/>
            <a:chOff x="1677887" y="2780495"/>
            <a:chExt cx="3263187" cy="62031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B0562D54-5A52-483B-82FD-D6C44F9E4100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B023FAF7-4CB8-4F24-BFBA-187C0DDC1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AD82E806-EE4B-4FD2-8DB7-85085B36FFB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4627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BCB7CE-DF6E-4652-A6F6-4BDEA6E29827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First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03DA32B-0607-4301-936B-D1B5375F32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98CA099-ED47-4021-AB3E-E394A9FA1D1F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8CBB268-A977-4F62-B2D4-2B297C9AA6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A1ADEB1A-A921-42E1-B8FC-25C6AC1E48F8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96255AE-3FA4-45E4-AC94-40945CF3A6AF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96454165-CDC3-4FEC-A118-8500DD89CF9B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33B35FC1-470B-45A9-83EA-B08D9C007DAD}"/>
              </a:ext>
            </a:extLst>
          </p:cNvPr>
          <p:cNvSpPr/>
          <p:nvPr/>
        </p:nvSpPr>
        <p:spPr>
          <a:xfrm>
            <a:off x="4489270" y="5665616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F0AA017-98E5-41AE-894F-C0F773A4358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F702FA9-9E59-4142-B430-947F00A2B2E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1549BA3-9730-46CB-BFA7-ABE3045A323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FA33FC2-CC3A-4CED-B89E-55ACAB5AC3BF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3F264DC-9743-4CAD-954A-65E21BEAA11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A28C730E-F415-4BB7-A3B4-B6482E3251E2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261D58E-B8ED-4CD7-A3D6-E7106C69B0D6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824776484"/>
      </p:ext>
    </p:extLst>
  </p:cSld>
  <p:clrMapOvr>
    <a:masterClrMapping/>
  </p:clrMapOvr>
  <p:transition spd="slow" advTm="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9F43F6-6B14-4221-B225-3EC2317B6A1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8E933-EB8E-4553-9786-463E83FDC64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34025F8-2E77-41F3-A03E-005D4B3253F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24D421-06E3-4DFC-B03F-78D7B3ED666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3754521-CDB0-427B-9E5F-081DCBB0691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29B4D5E-C6C3-4CE4-ACB8-33592D70FD5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F12544E-C141-4247-A09C-1E474A49B9E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423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0CEF88F-14DE-4E29-8220-A5E92BB06F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4DC6F56-8A4C-4AFE-BCA2-4C4F5933126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78F2023-F7B5-4597-BC3D-57749BE2C1D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95C41855-8207-470A-BE41-0BDA8B5490C0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94FCF53-AEA5-4FB3-80AF-C25E4E57938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7771109-3DF8-4FE5-B592-9CC003F372E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76813CD-8A94-4E82-9328-7581DEDE838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2856067-D340-44BE-96E3-185C9FEF1B2E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9C83800-120F-413B-8ECE-3566BDD9696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96E8AFF-B5FA-4D67-B34A-4B0D1EBB46CE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EC068D6A-59BF-40BA-8136-308CC9144D9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EEE79412-B041-4C0C-A7CF-B995BE71BD2F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802A65B-5AC9-46B7-B6DD-E175D8B8AC9F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22930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8B8B294-7A35-4559-8410-547E9B7B9DF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3B4A6A-D171-46F0-B71F-A4CAC30E0B35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962AE56E-34F8-4BA0-8977-5C8659A00CF7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9975FA3-C1E6-4469-8671-5DB2E971C5F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122D6C1-85DB-4DFD-86E0-EE589CFC44D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C2FC500-245C-4D0D-819A-2E69226A576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6C6B7C8-8232-443E-8DA5-DB174928B728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25ED270-D082-4620-9223-A5DDB609395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DC6B5CE2-FFF3-4F14-A1E0-AF5406058DDC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6867A49F-EA42-4241-A91B-05C70EA44FFB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045788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BDF8C3B0-2105-429A-A547-A345E1103B97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EA4479B6-E9F9-4E7B-9A4F-ED4A2772B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BC4F7667-C262-484A-8512-5CCD54C7D2A6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82FE5F7-978C-4B2E-B94B-2000217FA09F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27BF9BF-EF91-45D3-B113-2617CB39308B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6BF260-FBD8-4318-BDAD-38DAE0491D6A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EEC697-437E-47C4-999B-A48C7A3C3C72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A08AEA-5BE8-4809-BB88-14CD1D009170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16FB1E-AA38-4BFC-A292-8608B02203C7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1B4D66-0C24-4FE6-9F68-42B3F28E7C45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720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BF388-95EF-4B6C-83A0-5111F0C0BC9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069545A-4279-49EC-9F2A-E14B6E701D4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7D9D7AC-9756-4119-80B2-411AF20C7AA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CAEABA4-4DC1-45B0-8D1B-EA7FC3D6AA22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A2B3951-7025-46A3-A08C-CF88F28491E5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D5200CF5-7095-41FB-A771-3B2A37AB5431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3F9A29-E01D-4008-9664-130D01ACFC8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371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2000">
        <p159:morph option="byObject"/>
      </p:transition>
    </mc:Choice>
    <mc:Fallback xmlns="">
      <p:transition spd="slow" advClick="0" advTm="200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AB1421-CC51-4A91-BD74-F037CDF31E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485" y="4380115"/>
            <a:ext cx="522717" cy="52271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AF00E8B-B4DD-4E42-8061-C44B7A630D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102" y="2019021"/>
            <a:ext cx="439225" cy="52271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F8D931D-1D41-46B7-823F-A5BFDE187D03}"/>
              </a:ext>
            </a:extLst>
          </p:cNvPr>
          <p:cNvSpPr txBox="1"/>
          <p:nvPr/>
        </p:nvSpPr>
        <p:spPr>
          <a:xfrm>
            <a:off x="6783922" y="4486989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Fron...png</a:t>
            </a:r>
            <a:endParaRPr lang="en-DE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FA5FF4-767B-4001-8800-EC80373DEAF6}"/>
              </a:ext>
            </a:extLst>
          </p:cNvPr>
          <p:cNvSpPr txBox="1"/>
          <p:nvPr/>
        </p:nvSpPr>
        <p:spPr>
          <a:xfrm>
            <a:off x="8472257" y="2147741"/>
            <a:ext cx="14038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Back ...png</a:t>
            </a:r>
            <a:endParaRPr lang="en-DE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C8EB5F6-6FBC-44E3-8999-FD17EB33525F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CF331C3-C6A1-4114-802D-CBA33D263EB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01E2FD7-EBC9-47A1-92BB-FC90237F866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F10AEF7-0395-4871-980E-03D8FAFB736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ED3C7C4F-DEC3-4A42-B105-4BD7A4A672C0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EA4E842-CC45-4A10-81E2-4736717B856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91369E5-0A4E-4CF6-9465-5AB155C2C97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527281"/>
      </p:ext>
    </p:extLst>
  </p:cSld>
  <p:clrMapOvr>
    <a:masterClrMapping/>
  </p:clrMapOvr>
  <p:transition spd="slow" advClick="0" advTm="0"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193578" y="1881089"/>
            <a:ext cx="3982094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Almost done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192000" cy="1600438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Thank you for registering!</a:t>
            </a:r>
          </a:p>
          <a:p>
            <a:pPr algn="ctr"/>
            <a:r>
              <a:rPr lang="en-US" sz="1400" dirty="0"/>
              <a:t>Please check your email inbox to verify your email address. </a:t>
            </a:r>
          </a:p>
          <a:p>
            <a:pPr algn="ctr"/>
            <a:endParaRPr lang="en-US" sz="1400" dirty="0"/>
          </a:p>
          <a:p>
            <a:pPr algn="ctr"/>
            <a:r>
              <a:rPr lang="en-US" sz="1400" b="1" dirty="0"/>
              <a:t>You will soon receive a call</a:t>
            </a:r>
            <a:r>
              <a:rPr lang="en-US" sz="1400" dirty="0"/>
              <a:t>  from our administration </a:t>
            </a:r>
            <a:r>
              <a:rPr lang="en-US" sz="1400" b="1" dirty="0"/>
              <a:t>to complete your registration</a:t>
            </a:r>
            <a:r>
              <a:rPr lang="en-US" sz="1400" dirty="0"/>
              <a:t>.</a:t>
            </a:r>
          </a:p>
          <a:p>
            <a:pPr algn="ctr"/>
            <a:r>
              <a:rPr lang="en-US" sz="1400" dirty="0"/>
              <a:t>We look forward to having you on board!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You can exit this page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6096554-608E-4062-BF72-E90A82BD9D6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1C9F80-B49F-439A-B268-EB9CD977520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65A4AA0-D7CF-4FDA-AEEF-56BEBC14812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EC2CBC4-9CF3-4733-AB4A-DC0D253C603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19470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CDBD2CF-FDCA-4E0D-B49B-20A28FD76653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77E019-2732-4711-B948-C5EFF5372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68E04FE0-4C0E-47B0-A724-8BA52C299284}"/>
              </a:ext>
            </a:extLst>
          </p:cNvPr>
          <p:cNvSpPr/>
          <p:nvPr/>
        </p:nvSpPr>
        <p:spPr>
          <a:xfrm>
            <a:off x="9085087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0B42866-6535-4F89-8A7A-A03C5E50F73F}"/>
              </a:ext>
            </a:extLst>
          </p:cNvPr>
          <p:cNvSpPr/>
          <p:nvPr/>
        </p:nvSpPr>
        <p:spPr>
          <a:xfrm>
            <a:off x="7994573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8AD5AD5-D211-442F-84DB-3587D072F6E7}"/>
              </a:ext>
            </a:extLst>
          </p:cNvPr>
          <p:cNvSpPr/>
          <p:nvPr/>
        </p:nvSpPr>
        <p:spPr>
          <a:xfrm>
            <a:off x="5598275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BFF6AE2-9F1B-4B66-9D3C-432BF3214778}"/>
              </a:ext>
            </a:extLst>
          </p:cNvPr>
          <p:cNvSpPr/>
          <p:nvPr/>
        </p:nvSpPr>
        <p:spPr>
          <a:xfrm>
            <a:off x="6972637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2819917-59BE-4D27-8E1F-1AF33BB61C11}"/>
              </a:ext>
            </a:extLst>
          </p:cNvPr>
          <p:cNvSpPr/>
          <p:nvPr/>
        </p:nvSpPr>
        <p:spPr>
          <a:xfrm>
            <a:off x="10122757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BCBCC55-7113-4006-A80E-B2CD793455C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4DB6301-86A9-4CFC-9E96-795C9E2D5411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AFEEFC-1FC8-4BDA-AB0A-D49626A16E5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7558279"/>
      </p:ext>
    </p:extLst>
  </p:cSld>
  <p:clrMapOvr>
    <a:masterClrMapping/>
  </p:clrMapOvr>
  <p:transition spd="slow" advClick="0" advTm="0"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8"/>
            <a:ext cx="113382" cy="3281581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FCF277-DA35-49D8-987C-62FF33175688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0E21E2-A745-498C-B9C2-452A2ACAE806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B2C5B29-9DC2-4BC3-AE50-6DF4C2E5B75A}"/>
              </a:ext>
            </a:extLst>
          </p:cNvPr>
          <p:cNvSpPr/>
          <p:nvPr/>
        </p:nvSpPr>
        <p:spPr>
          <a:xfrm>
            <a:off x="9085087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A4D202E-939B-45FB-BB02-5B80BC00FF1B}"/>
              </a:ext>
            </a:extLst>
          </p:cNvPr>
          <p:cNvSpPr/>
          <p:nvPr/>
        </p:nvSpPr>
        <p:spPr>
          <a:xfrm>
            <a:off x="7994573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420BEC6-C9B2-4514-9A53-CDE6CC2B4260}"/>
              </a:ext>
            </a:extLst>
          </p:cNvPr>
          <p:cNvSpPr/>
          <p:nvPr/>
        </p:nvSpPr>
        <p:spPr>
          <a:xfrm>
            <a:off x="5598275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0CEF621-41C7-4590-89B0-8C1015245052}"/>
              </a:ext>
            </a:extLst>
          </p:cNvPr>
          <p:cNvSpPr/>
          <p:nvPr/>
        </p:nvSpPr>
        <p:spPr>
          <a:xfrm>
            <a:off x="6972637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4201EC9-F964-49FB-84DA-DC3E515F48FC}"/>
              </a:ext>
            </a:extLst>
          </p:cNvPr>
          <p:cNvSpPr/>
          <p:nvPr/>
        </p:nvSpPr>
        <p:spPr>
          <a:xfrm>
            <a:off x="10122757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402510A-30AA-46BD-8AE7-0D9F1137BC9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C348A0C-B237-4D95-9350-7C8ECE86EFA7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F814C45-6B61-4B9A-AB2A-7748375571B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FD05A7-18D6-4FFD-900E-A6B91E76A161}"/>
              </a:ext>
            </a:extLst>
          </p:cNvPr>
          <p:cNvSpPr txBox="1"/>
          <p:nvPr/>
        </p:nvSpPr>
        <p:spPr>
          <a:xfrm>
            <a:off x="2941667" y="5947057"/>
            <a:ext cx="50360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(we were automatically signed in</a:t>
            </a:r>
            <a:br>
              <a:rPr lang="en-US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notice there are no options to look for therapists)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655014566"/>
      </p:ext>
    </p:extLst>
  </p:cSld>
  <p:clrMapOvr>
    <a:masterClrMapping/>
  </p:clrMapOvr>
  <p:transition spd="slow" advTm="3000"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User Registration </a:t>
            </a:r>
            <a:br>
              <a:rPr lang="en-US" sz="4400" b="1" dirty="0"/>
            </a:br>
            <a:r>
              <a:rPr lang="en-US" sz="4400" b="1" dirty="0"/>
              <a:t>with Google or Facebook</a:t>
            </a:r>
            <a:endParaRPr lang="en-DE" sz="4400" b="1" dirty="0"/>
          </a:p>
        </p:txBody>
      </p:sp>
    </p:spTree>
    <p:extLst>
      <p:ext uri="{BB962C8B-B14F-4D97-AF65-F5344CB8AC3E}">
        <p14:creationId xmlns:p14="http://schemas.microsoft.com/office/powerpoint/2010/main" val="3580450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9F43F6-6B14-4221-B225-3EC2317B6A13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B8E933-EB8E-4553-9786-463E83FDC64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34025F8-2E77-41F3-A03E-005D4B3253F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A24D421-06E3-4DFC-B03F-78D7B3ED666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3754521-CDB0-427B-9E5F-081DCBB0691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29B4D5E-C6C3-4CE4-ACB8-33592D70FD5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F12544E-C141-4247-A09C-1E474A49B9E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2691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New user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6EDC567-652D-4669-95EB-CCD6D9E02837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09C4F0-BB6D-4E44-969B-9DD6C397B0FD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CE84F04-641C-4722-AB11-7E504D33FAF5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EAC56D5-ABAB-4F24-8571-89E44C9F8026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A34F83-B46B-4F77-B37B-86887A7D729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D01BCFE-F72F-478C-91C9-589422F5EB1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4824C60-E2D3-4C2A-BD90-C774ABA396AE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B586DF8-D25B-4F0B-8D4C-06CCBC38DF1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987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New user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6EDC567-652D-4669-95EB-CCD6D9E02837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B09C4F0-BB6D-4E44-969B-9DD6C397B0FD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CE84F04-641C-4722-AB11-7E504D33FAF5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EAC56D5-ABAB-4F24-8571-89E44C9F8026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2A34F83-B46B-4F77-B37B-86887A7D729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D01BCFE-F72F-478C-91C9-589422F5EB1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4824C60-E2D3-4C2A-BD90-C774ABA396AE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B586DF8-D25B-4F0B-8D4C-06CCBC38DF17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063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F3F89A-7CF5-483F-B16C-3D0088417EF9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DCECEB-516B-4E06-BA6B-871EF2BFA4D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3653566"/>
      </p:ext>
    </p:extLst>
  </p:cSld>
  <p:clrMapOvr>
    <a:masterClrMapping/>
  </p:clrMapOvr>
  <p:transition spd="slow" advClick="0" advTm="0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Register a new account</a:t>
            </a:r>
            <a:endParaRPr lang="en-DE" sz="2000" b="1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36E1B4F-266E-49AC-AA8D-977544CDE316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CF5995ED-D79E-4F6E-8A5E-E6D767C235C4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CC7AB3EB-F376-41E0-BAE1-FFCBC6B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58565BE-2BF7-44C4-AD67-913C020899B3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B0562D54-5A52-483B-82FD-D6C44F9E4100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B023FAF7-4CB8-4F24-BFBA-187C0DDC1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AD82E806-EE4B-4FD2-8DB7-85085B36FFB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5449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24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C24C3A-C9E8-4614-9987-83862D867BCB}"/>
              </a:ext>
            </a:extLst>
          </p:cNvPr>
          <p:cNvSpPr txBox="1"/>
          <p:nvPr/>
        </p:nvSpPr>
        <p:spPr>
          <a:xfrm>
            <a:off x="2761644" y="836530"/>
            <a:ext cx="6668710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Now we press on the Google/Facebook icon and get redirected to their login page where the user will input their data or just press ‘Continue’ and then automatically connect their data to our website</a:t>
            </a:r>
            <a:br>
              <a:rPr lang="en-US" sz="2400" b="1" dirty="0">
                <a:solidFill>
                  <a:schemeClr val="bg1"/>
                </a:solidFill>
              </a:rPr>
            </a:br>
            <a:endParaRPr lang="en-DE" sz="2400" b="1" dirty="0">
              <a:solidFill>
                <a:schemeClr val="bg1"/>
              </a:solidFill>
            </a:endParaRPr>
          </a:p>
          <a:p>
            <a:pPr algn="ctr"/>
            <a:r>
              <a:rPr lang="de-DE" sz="2400" b="1" dirty="0">
                <a:solidFill>
                  <a:schemeClr val="bg1"/>
                </a:solidFill>
              </a:rPr>
              <a:t>(with the help of googles/facebooks API)</a:t>
            </a:r>
            <a:br>
              <a:rPr lang="de-DE" sz="2400" b="1" dirty="0"/>
            </a:br>
            <a:br>
              <a:rPr lang="de-DE" sz="2400" b="1" dirty="0"/>
            </a:br>
            <a:r>
              <a:rPr lang="de-DE" sz="2400" b="1" dirty="0"/>
              <a:t>After that the user will be redirected </a:t>
            </a:r>
            <a:br>
              <a:rPr lang="de-DE" sz="2400" b="1" dirty="0"/>
            </a:br>
            <a:br>
              <a:rPr lang="de-DE" sz="2400" b="1" dirty="0"/>
            </a:br>
            <a:r>
              <a:rPr lang="de-DE" sz="2400" b="1" dirty="0"/>
              <a:t>Click to start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3221247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563FE29-57AF-43CD-A4F9-692BB8318AC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1C4809-D687-4853-996E-E00EF82A320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6ECC56-1300-4229-93C0-1A74B8E89CE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1625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27799FE6-8ED5-4250-A068-2DCE03DEC011}"/>
              </a:ext>
            </a:extLst>
          </p:cNvPr>
          <p:cNvSpPr/>
          <p:nvPr/>
        </p:nvSpPr>
        <p:spPr>
          <a:xfrm>
            <a:off x="1029758" y="1720764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Security answer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Security question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8B8B294-7A35-4559-8410-547E9B7B9DF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3B4A6A-D171-46F0-B71F-A4CAC30E0B35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30923DD3-82E8-4FAD-B43B-BEFA2884BCC5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FE9377C-C7AF-402F-9D5F-E176C2AB990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9A2D120-1FF0-4382-B612-30F05776C7D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9DC5D25-D5C2-49DA-9C63-4547E712C44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BB3A0A1-59AE-493E-9F32-09C6726947A9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2B28620-AFE7-4D5B-B712-E8BF18F6185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29A554B-D1E7-4F29-9709-7BB61FB9CC37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6112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8B8B294-7A35-4559-8410-547E9B7B9DF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3B4A6A-D171-46F0-B71F-A4CAC30E0B35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30923DD3-82E8-4FAD-B43B-BEFA2884BCC5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FE9377C-C7AF-402F-9D5F-E176C2AB9905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9A2D120-1FF0-4382-B612-30F05776C7DE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9DC5D25-D5C2-49DA-9C63-4547E712C44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BB3A0A1-59AE-493E-9F32-09C6726947A9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2B28620-AFE7-4D5B-B712-E8BF18F6185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B29A554B-D1E7-4F29-9709-7BB61FB9CC37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385A1D29-5CF7-4C90-9CE4-42A482880EDD}"/>
              </a:ext>
            </a:extLst>
          </p:cNvPr>
          <p:cNvSpPr/>
          <p:nvPr/>
        </p:nvSpPr>
        <p:spPr>
          <a:xfrm>
            <a:off x="1029758" y="1720764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33790439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418956" y="1881089"/>
            <a:ext cx="3213457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Registered successfully 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051368" cy="1169551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 you for registering!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Please check your email inbox for a confirmation message. Click the link inside to activate your account.</a:t>
            </a:r>
          </a:p>
          <a:p>
            <a:pPr algn="ctr"/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If you don’t see the email, check your spam or junk folder.</a:t>
            </a: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b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You can exit this page</a:t>
            </a:r>
            <a:endParaRPr lang="en-US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514BDA6-250F-4937-BFF1-575CCF4AA30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5BE17FA-FE84-4B18-9AB4-CA46C235098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5A562B6-5A0D-4588-B7D4-E1BCE2641D1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23AA23-46E1-476C-BE96-3C2442AA1DFC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E95A569-D158-4B74-A687-D3B1FA7709F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1968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0">
        <p159:morph option="byObject"/>
      </p:transition>
    </mc:Choice>
    <mc:Fallback xmlns="">
      <p:transition spd="slow" advTm="0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0A1A78B5-8C1F-4A43-A3BA-20815D58BFF4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5EE2EC7-8597-4830-8CE6-F2ABBDDBE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580DF88-04EB-439C-9A80-EBD0A9C56B46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7C266E3-5F7F-4BE4-AA11-9D332C878A35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E94DD45-1915-4DE0-A3AE-536D74EEC3F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AEDCFEA-87D0-4024-A750-CB6174D3019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19C1C3-B0D2-4813-B07A-29B065E0533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C874CA7-8827-4BA8-A424-3FF87016AF5A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F9A005-47EF-424F-A17E-D20FAB41EB17}"/>
              </a:ext>
            </a:extLst>
          </p:cNvPr>
          <p:cNvSpPr/>
          <p:nvPr/>
        </p:nvSpPr>
        <p:spPr>
          <a:xfrm>
            <a:off x="1097120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929F3D-C855-43FB-9EBD-7E155540E4C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7944901"/>
      </p:ext>
    </p:extLst>
  </p:cSld>
  <p:clrMapOvr>
    <a:masterClrMapping/>
  </p:clrMapOvr>
  <p:transition spd="slow" advClick="0" advTm="0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7031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46F9538-F578-46CB-BD73-103D9A67A048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79832C-0D34-48C7-82C0-910456D47AE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5C4CF6C-E28B-453F-9312-D3328EDCB1F4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164ED41-D5AE-4AAA-9000-0B05ECB3A01E}"/>
              </a:ext>
            </a:extLst>
          </p:cNvPr>
          <p:cNvSpPr/>
          <p:nvPr/>
        </p:nvSpPr>
        <p:spPr>
          <a:xfrm>
            <a:off x="10971203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3437558-D7C4-4D5F-B402-C4677E432BC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8898BC7-631A-4922-8E9E-3E3BB9B22AF4}"/>
              </a:ext>
            </a:extLst>
          </p:cNvPr>
          <p:cNvSpPr txBox="1"/>
          <p:nvPr/>
        </p:nvSpPr>
        <p:spPr>
          <a:xfrm>
            <a:off x="4258996" y="5133783"/>
            <a:ext cx="34961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(we were automatically signed in)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902451526"/>
      </p:ext>
    </p:extLst>
  </p:cSld>
  <p:clrMapOvr>
    <a:masterClrMapping/>
  </p:clrMapOvr>
  <p:transition spd="slow" advClick="0" advTm="3000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F3F89A-7CF5-483F-B16C-3D0088417EF9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DCECEB-516B-4E06-BA6B-871EF2BFA4D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436617"/>
      </p:ext>
    </p:extLst>
  </p:cSld>
  <p:clrMapOvr>
    <a:masterClrMapping/>
  </p:clrMapOvr>
  <p:transition spd="slow" advClick="0" advTm="0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/>
              <a:t>Therapist Registration</a:t>
            </a:r>
            <a:br>
              <a:rPr lang="en-US" sz="4400" b="1" dirty="0"/>
            </a:br>
            <a:r>
              <a:rPr lang="en-US" sz="4400" b="1" dirty="0"/>
              <a:t>with Google or Facebook</a:t>
            </a:r>
            <a:endParaRPr lang="en-DE" sz="4400" b="1" dirty="0"/>
          </a:p>
        </p:txBody>
      </p:sp>
    </p:spTree>
    <p:extLst>
      <p:ext uri="{BB962C8B-B14F-4D97-AF65-F5344CB8AC3E}">
        <p14:creationId xmlns:p14="http://schemas.microsoft.com/office/powerpoint/2010/main" val="1496724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DE354BB-1E25-4097-AA78-8F8605E91D52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D137137-4C3C-482C-8D4A-745BB243F1D5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3422A9D6-7079-400F-A9C8-D33A9D047C85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C0B7DFE-9AF2-432B-A7F1-3AE602D8FED9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68C97A1-4AA9-4A5A-93B3-DA1BBF4345FF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E64EBCB-6719-4809-A1BD-F47A9BB0714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50BB83-1F2A-477A-BC1A-9841F5022E7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F497607-E08E-495D-8518-DEBD6B9A5E7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596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5CB630-C328-497A-87FD-F5953CCE17EA}"/>
              </a:ext>
            </a:extLst>
          </p:cNvPr>
          <p:cNvSpPr/>
          <p:nvPr/>
        </p:nvSpPr>
        <p:spPr>
          <a:xfrm>
            <a:off x="9633116" y="895739"/>
            <a:ext cx="1761655" cy="9885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132A7A-81AB-4C27-9674-20EC519A8B2F}"/>
              </a:ext>
            </a:extLst>
          </p:cNvPr>
          <p:cNvSpPr/>
          <p:nvPr/>
        </p:nvSpPr>
        <p:spPr>
          <a:xfrm>
            <a:off x="9633116" y="962314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74C56E-C069-4B4F-BCD6-155948ECCAE1}"/>
              </a:ext>
            </a:extLst>
          </p:cNvPr>
          <p:cNvSpPr/>
          <p:nvPr/>
        </p:nvSpPr>
        <p:spPr>
          <a:xfrm>
            <a:off x="9633116" y="1390000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New therapist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8581015-E9EF-4734-8EA5-DCF143A779EB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70FF18C-C623-4DE9-8317-7C9B8E6155F3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A597654-2300-47BB-8DCC-D5225D400BB2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A3EED71-7206-42E2-94B5-657A3B86C0A0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05CC390-2972-4977-948A-F1EC1B5EC6BB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E4643FF-BF3A-49A2-ACB0-8202DECC707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0F700DF-99DB-4C06-BA47-237FBD5ECB0B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9120DF3-6D1C-4819-BAD3-1C048FF290C3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09384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48B761E5-6617-428D-814B-A64FB1BB485E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1A4214D3-EC63-47AD-9991-AAA48C1EC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54" name="Rectangle 53">
            <a:extLst>
              <a:ext uri="{FF2B5EF4-FFF2-40B4-BE49-F238E27FC236}">
                <a16:creationId xmlns:a16="http://schemas.microsoft.com/office/drawing/2014/main" id="{BE7D777C-5DBF-432F-9E9E-1DD45FF0D684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4BE958A-6DB1-42AF-919D-6872D42D19F7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96234245-ED2A-469F-9EEF-C87769ABFF2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5D109C-929E-41F6-A1A5-128F1DBA434D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973290-DC61-452A-8F07-8A9FEB81BC2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79C8F79-C74B-48E9-B604-E6ED9DC1A1A7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7681152-1539-4E28-8791-96112426DEF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775EF95-D138-411C-BEFB-40341EE2D90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255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563FE29-57AF-43CD-A4F9-692BB8318AC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1C4809-D687-4853-996E-E00EF82A320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6ECC56-1300-4229-93C0-1A74B8E89CE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38715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Register a new account</a:t>
            </a:r>
            <a:endParaRPr lang="en-DE" sz="2000" b="1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36E1B4F-266E-49AC-AA8D-977544CDE316}"/>
              </a:ext>
            </a:extLst>
          </p:cNvPr>
          <p:cNvGrpSpPr/>
          <p:nvPr/>
        </p:nvGrpSpPr>
        <p:grpSpPr>
          <a:xfrm>
            <a:off x="1589939" y="4139039"/>
            <a:ext cx="3351135" cy="620315"/>
            <a:chOff x="1589939" y="3597172"/>
            <a:chExt cx="3351135" cy="62031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CF5995ED-D79E-4F6E-8A5E-E6D767C235C4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CC7AB3EB-F376-41E0-BAE1-FFCBC6B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58565BE-2BF7-44C4-AD67-913C020899B3}"/>
              </a:ext>
            </a:extLst>
          </p:cNvPr>
          <p:cNvGrpSpPr/>
          <p:nvPr/>
        </p:nvGrpSpPr>
        <p:grpSpPr>
          <a:xfrm>
            <a:off x="1677887" y="3322362"/>
            <a:ext cx="3263187" cy="620314"/>
            <a:chOff x="1677887" y="2780495"/>
            <a:chExt cx="3263187" cy="62031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B0562D54-5A52-483B-82FD-D6C44F9E4100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B023FAF7-4CB8-4F24-BFBA-187C0DDC1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AD82E806-EE4B-4FD2-8DB7-85085B36FFB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7906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7CED04A-E452-4AA4-8D71-AE355B3194B3}"/>
              </a:ext>
            </a:extLst>
          </p:cNvPr>
          <p:cNvSpPr/>
          <p:nvPr/>
        </p:nvSpPr>
        <p:spPr>
          <a:xfrm>
            <a:off x="9633116" y="-56861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user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E8DA4D-70DA-47AD-B5D0-92C62DE7DB5B}"/>
              </a:ext>
            </a:extLst>
          </p:cNvPr>
          <p:cNvSpPr/>
          <p:nvPr/>
        </p:nvSpPr>
        <p:spPr>
          <a:xfrm>
            <a:off x="9633116" y="370825"/>
            <a:ext cx="1761655" cy="4657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New therapist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00A9003-C235-40C5-88C4-73A6CC24A933}"/>
              </a:ext>
            </a:extLst>
          </p:cNvPr>
          <p:cNvSpPr txBox="1"/>
          <p:nvPr/>
        </p:nvSpPr>
        <p:spPr>
          <a:xfrm>
            <a:off x="7343191" y="2753485"/>
            <a:ext cx="4282751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</a:t>
            </a:r>
          </a:p>
          <a:p>
            <a:r>
              <a:rPr lang="en-US" sz="2000" b="1" dirty="0">
                <a:solidFill>
                  <a:schemeClr val="bg2">
                    <a:lumMod val="25000"/>
                  </a:schemeClr>
                </a:solidFill>
              </a:rPr>
              <a:t>Invest in your health—because you deserve it.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D89C50-7B8D-4E4C-80D8-284FB1711D67}"/>
              </a:ext>
            </a:extLst>
          </p:cNvPr>
          <p:cNvSpPr txBox="1"/>
          <p:nvPr/>
        </p:nvSpPr>
        <p:spPr>
          <a:xfrm>
            <a:off x="7343191" y="1945433"/>
            <a:ext cx="364826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sz="2400" dirty="0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8FE8E61-8C6A-4C6D-9A0C-1A15D2A73368}"/>
              </a:ext>
            </a:extLst>
          </p:cNvPr>
          <p:cNvSpPr/>
          <p:nvPr/>
        </p:nvSpPr>
        <p:spPr>
          <a:xfrm>
            <a:off x="5686150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Pricing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BBF1637-E98E-43F6-A7EA-F931BF00648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Join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A54B17-A435-4C12-BDA6-5B7796F57491}"/>
              </a:ext>
            </a:extLst>
          </p:cNvPr>
          <p:cNvSpPr/>
          <p:nvPr/>
        </p:nvSpPr>
        <p:spPr>
          <a:xfrm>
            <a:off x="4683563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Login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13CEC4-38FF-4A11-ACB2-D69610D7FFDA}"/>
              </a:ext>
            </a:extLst>
          </p:cNvPr>
          <p:cNvSpPr/>
          <p:nvPr/>
        </p:nvSpPr>
        <p:spPr>
          <a:xfrm>
            <a:off x="-12086" y="1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24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C24C3A-C9E8-4614-9987-83862D867BCB}"/>
              </a:ext>
            </a:extLst>
          </p:cNvPr>
          <p:cNvSpPr txBox="1"/>
          <p:nvPr/>
        </p:nvSpPr>
        <p:spPr>
          <a:xfrm>
            <a:off x="2761644" y="1667362"/>
            <a:ext cx="6668710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Now we press on the Google/Facebook icon and get redirected to their login page where the therapist will input their data or just press ‘Continue’ and then automatically connect their data to our website</a:t>
            </a:r>
            <a:br>
              <a:rPr lang="en-US" sz="2400" b="1" dirty="0">
                <a:solidFill>
                  <a:schemeClr val="bg1"/>
                </a:solidFill>
              </a:rPr>
            </a:br>
            <a:endParaRPr lang="en-DE" sz="2400" b="1" dirty="0">
              <a:solidFill>
                <a:schemeClr val="bg1"/>
              </a:solidFill>
            </a:endParaRPr>
          </a:p>
          <a:p>
            <a:pPr algn="ctr"/>
            <a:r>
              <a:rPr lang="de-DE" sz="2400" b="1" dirty="0">
                <a:solidFill>
                  <a:schemeClr val="bg1"/>
                </a:solidFill>
              </a:rPr>
              <a:t>(with the help of googles/facebooks API)</a:t>
            </a:r>
            <a:br>
              <a:rPr lang="de-DE" sz="2400" b="1" dirty="0"/>
            </a:br>
            <a:br>
              <a:rPr lang="de-DE" sz="2400" b="1" dirty="0"/>
            </a:br>
            <a:r>
              <a:rPr lang="de-DE" sz="2400" b="1" dirty="0"/>
              <a:t>After that the user will be redirected 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3951235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6867A49F-EA42-4241-A91B-05C70EA44FFB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Security answer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Password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Repeat password</a:t>
            </a:r>
            <a:endParaRPr lang="en-DE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Security question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B8B8B294-7A35-4559-8410-547E9B7B9DFF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93B4A6A-D171-46F0-B71F-A4CAC30E0B35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962AE56E-34F8-4BA0-8977-5C8659A00CF7}"/>
              </a:ext>
            </a:extLst>
          </p:cNvPr>
          <p:cNvSpPr/>
          <p:nvPr/>
        </p:nvSpPr>
        <p:spPr>
          <a:xfrm>
            <a:off x="4489270" y="567089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9975FA3-C1E6-4469-8671-5DB2E971C5FB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122D6C1-85DB-4DFD-86E0-EE589CFC44DC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C2FC500-245C-4D0D-819A-2E69226A5765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A6C6B7C8-8232-443E-8DA5-DB174928B728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25ED270-D082-4620-9223-A5DDB609395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DC6B5CE2-FFF3-4F14-A1E0-AF5406058DDC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6043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BDF8C3B0-2105-429A-A547-A345E1103B97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EA4479B6-E9F9-4E7B-9A4F-ED4A2772B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BC4F7667-C262-484A-8512-5CCD54C7D2A6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B82FE5F7-978C-4B2E-B94B-2000217FA09F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27BF9BF-EF91-45D3-B113-2617CB39308B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6BF260-FBD8-4318-BDAD-38DAE0491D6A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1EEC697-437E-47C4-999B-A48C7A3C3C72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1A08AEA-5BE8-4809-BB88-14CD1D009170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16FB1E-AA38-4BFC-A292-8608B02203C7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1B4D66-0C24-4FE6-9F68-42B3F28E7C45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81137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26BF388-95EF-4B6C-83A0-5111F0C0BC9C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069545A-4279-49EC-9F2A-E14B6E701D4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7D9D7AC-9756-4119-80B2-411AF20C7AAD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CAEABA4-4DC1-45B0-8D1B-EA7FC3D6AA22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A2B3951-7025-46A3-A08C-CF88F28491E5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solidFill>
            <a:schemeClr val="bg2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D5200CF5-7095-41FB-A771-3B2A37AB5431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3F9A29-E01D-4008-9664-130D01ACFC8F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2283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2000">
        <p159:morph option="byObject"/>
      </p:transition>
    </mc:Choice>
    <mc:Fallback xmlns="">
      <p:transition spd="slow" advClick="0" advTm="2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02A35B7-9C7E-4CAD-8C51-BF08A22762F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80D7EEC2-6C87-4ED6-BBFE-53A968B285A3}"/>
              </a:ext>
            </a:extLst>
          </p:cNvPr>
          <p:cNvSpPr/>
          <p:nvPr/>
        </p:nvSpPr>
        <p:spPr>
          <a:xfrm>
            <a:off x="1046308" y="1930892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E857497-43EC-4EDA-9905-AAE968969668}"/>
              </a:ext>
            </a:extLst>
          </p:cNvPr>
          <p:cNvSpPr/>
          <p:nvPr/>
        </p:nvSpPr>
        <p:spPr>
          <a:xfrm>
            <a:off x="6676037" y="1920875"/>
            <a:ext cx="4588863" cy="39528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E4B2F09-5970-421F-BC05-AF94C3862825}"/>
              </a:ext>
            </a:extLst>
          </p:cNvPr>
          <p:cNvSpPr/>
          <p:nvPr/>
        </p:nvSpPr>
        <p:spPr>
          <a:xfrm>
            <a:off x="7338874" y="3657649"/>
            <a:ext cx="326318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Register a new account</a:t>
            </a:r>
            <a:endParaRPr lang="en-DE" sz="2000" b="1" dirty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2371BB6-5377-4FAC-9F08-380EB50D31C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36E1B4F-266E-49AC-AA8D-977544CDE316}"/>
              </a:ext>
            </a:extLst>
          </p:cNvPr>
          <p:cNvGrpSpPr/>
          <p:nvPr/>
        </p:nvGrpSpPr>
        <p:grpSpPr>
          <a:xfrm>
            <a:off x="1589939" y="3975050"/>
            <a:ext cx="3351135" cy="620315"/>
            <a:chOff x="1589939" y="3597172"/>
            <a:chExt cx="3351135" cy="620315"/>
          </a:xfrm>
        </p:grpSpPr>
        <p:sp>
          <p:nvSpPr>
            <p:cNvPr id="37" name="Rectangle: Rounded Corners 36">
              <a:extLst>
                <a:ext uri="{FF2B5EF4-FFF2-40B4-BE49-F238E27FC236}">
                  <a16:creationId xmlns:a16="http://schemas.microsoft.com/office/drawing/2014/main" id="{CF5995ED-D79E-4F6E-8A5E-E6D767C235C4}"/>
                </a:ext>
              </a:extLst>
            </p:cNvPr>
            <p:cNvSpPr/>
            <p:nvPr/>
          </p:nvSpPr>
          <p:spPr>
            <a:xfrm>
              <a:off x="1677887" y="3597172"/>
              <a:ext cx="3263187" cy="620314"/>
            </a:xfrm>
            <a:prstGeom prst="roundRect">
              <a:avLst/>
            </a:prstGeom>
            <a:solidFill>
              <a:srgbClr val="2967A6"/>
            </a:solidFill>
            <a:ln>
              <a:solidFill>
                <a:srgbClr val="2967A6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           Sign up with Facebook</a:t>
              </a:r>
              <a:endParaRPr lang="en-DE" sz="2000" dirty="0"/>
            </a:p>
          </p:txBody>
        </p:sp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CC7AB3EB-F376-41E0-BAE1-FFCBC6B12B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9939" y="3597172"/>
              <a:ext cx="827087" cy="620315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58565BE-2BF7-44C4-AD67-913C020899B3}"/>
              </a:ext>
            </a:extLst>
          </p:cNvPr>
          <p:cNvGrpSpPr/>
          <p:nvPr/>
        </p:nvGrpSpPr>
        <p:grpSpPr>
          <a:xfrm>
            <a:off x="1677887" y="3158373"/>
            <a:ext cx="3263187" cy="620314"/>
            <a:chOff x="1677887" y="2780495"/>
            <a:chExt cx="3263187" cy="620314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B0562D54-5A52-483B-82FD-D6C44F9E4100}"/>
                </a:ext>
              </a:extLst>
            </p:cNvPr>
            <p:cNvSpPr/>
            <p:nvPr/>
          </p:nvSpPr>
          <p:spPr>
            <a:xfrm>
              <a:off x="1677887" y="2780495"/>
              <a:ext cx="3263187" cy="620314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        Sign up with Google</a:t>
              </a:r>
              <a:endParaRPr lang="en-DE" sz="2000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B023FAF7-4CB8-4F24-BFBA-187C0DDC131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5329" y="2832499"/>
              <a:ext cx="516305" cy="516305"/>
            </a:xfrm>
            <a:prstGeom prst="rect">
              <a:avLst/>
            </a:prstGeom>
          </p:spPr>
        </p:pic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AD82E806-EE4B-4FD2-8DB7-85085B36FFB2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0075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CA100182-FF91-44ED-9E5D-AB42654E1204}"/>
              </a:ext>
            </a:extLst>
          </p:cNvPr>
          <p:cNvSpPr/>
          <p:nvPr/>
        </p:nvSpPr>
        <p:spPr>
          <a:xfrm>
            <a:off x="2307173" y="1805125"/>
            <a:ext cx="3616746" cy="337185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7B455D-6795-4457-BE29-4BBC3D0968FC}"/>
              </a:ext>
            </a:extLst>
          </p:cNvPr>
          <p:cNvSpPr txBox="1"/>
          <p:nvPr/>
        </p:nvSpPr>
        <p:spPr>
          <a:xfrm>
            <a:off x="2964825" y="2124670"/>
            <a:ext cx="252728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Drag and drop both sides of your ID together with all relevant certifications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0CAB36-4EB9-42EB-A518-B44F0917E9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023" y="2881730"/>
            <a:ext cx="1651840" cy="165184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F2D96EF-A8AD-4025-9550-91C05FE75156}"/>
              </a:ext>
            </a:extLst>
          </p:cNvPr>
          <p:cNvSpPr/>
          <p:nvPr/>
        </p:nvSpPr>
        <p:spPr>
          <a:xfrm>
            <a:off x="6268083" y="1805125"/>
            <a:ext cx="3616743" cy="337185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A1EB461-A24A-451A-ABFE-368FC84ED222}"/>
              </a:ext>
            </a:extLst>
          </p:cNvPr>
          <p:cNvSpPr txBox="1"/>
          <p:nvPr/>
        </p:nvSpPr>
        <p:spPr>
          <a:xfrm>
            <a:off x="2964825" y="4348025"/>
            <a:ext cx="2715687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ui-monospace"/>
              </a:rPr>
              <a:t>Tap</a:t>
            </a: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 to browse files, up to </a:t>
            </a:r>
            <a:b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</a:br>
            <a:r>
              <a:rPr lang="de-DE" sz="16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10 MB per file, up to 10 files</a:t>
            </a:r>
            <a:endParaRPr lang="en-DE" sz="1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CA83009-7454-44E2-B093-1A0FA58CAF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238" y="2079267"/>
            <a:ext cx="522717" cy="52271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B8CE85C-6B4A-4A92-AD77-7B84F3452D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115" y="2654479"/>
            <a:ext cx="522717" cy="52271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89D554C6-10F5-4BB4-BA54-EE18CF94139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229691"/>
            <a:ext cx="522717" cy="522717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B8E042D3-74E3-4461-A1FA-ED77EDABCD2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15" y="3804903"/>
            <a:ext cx="522717" cy="522717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52AB1421-CC51-4A91-BD74-F037CDF31E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485" y="4380115"/>
            <a:ext cx="522717" cy="522717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2AF00E8B-B4DD-4E42-8061-C44B7A630D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102" y="2019021"/>
            <a:ext cx="439225" cy="522717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F8D931D-1D41-46B7-823F-A5BFDE187D03}"/>
              </a:ext>
            </a:extLst>
          </p:cNvPr>
          <p:cNvSpPr txBox="1"/>
          <p:nvPr/>
        </p:nvSpPr>
        <p:spPr>
          <a:xfrm>
            <a:off x="6783922" y="4486989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Fron...png</a:t>
            </a:r>
            <a:endParaRPr lang="en-DE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7FA5FF4-767B-4001-8800-EC80373DEAF6}"/>
              </a:ext>
            </a:extLst>
          </p:cNvPr>
          <p:cNvSpPr txBox="1"/>
          <p:nvPr/>
        </p:nvSpPr>
        <p:spPr>
          <a:xfrm>
            <a:off x="8472257" y="2147741"/>
            <a:ext cx="140386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ID – Back ...png</a:t>
            </a:r>
            <a:endParaRPr lang="en-DE" sz="1400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2384900-AE25-4467-B2C0-710B1F9570B0}"/>
              </a:ext>
            </a:extLst>
          </p:cNvPr>
          <p:cNvSpPr txBox="1"/>
          <p:nvPr/>
        </p:nvSpPr>
        <p:spPr>
          <a:xfrm>
            <a:off x="6783922" y="3941662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Masters...pdf</a:t>
            </a:r>
            <a:endParaRPr lang="en-DE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A288C1F-4ED7-4C50-8B3B-04EC5E1AA865}"/>
              </a:ext>
            </a:extLst>
          </p:cNvPr>
          <p:cNvSpPr txBox="1"/>
          <p:nvPr/>
        </p:nvSpPr>
        <p:spPr>
          <a:xfrm>
            <a:off x="6784886" y="336554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Bachelor...pdf</a:t>
            </a:r>
            <a:endParaRPr lang="en-DE" sz="14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CE4F912-06E3-4672-986D-D7FFC82CB214}"/>
              </a:ext>
            </a:extLst>
          </p:cNvPr>
          <p:cNvSpPr txBox="1"/>
          <p:nvPr/>
        </p:nvSpPr>
        <p:spPr>
          <a:xfrm>
            <a:off x="6783922" y="2791238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1409EB2-1904-4136-BE4E-B4D8C03F856B}"/>
              </a:ext>
            </a:extLst>
          </p:cNvPr>
          <p:cNvSpPr txBox="1"/>
          <p:nvPr/>
        </p:nvSpPr>
        <p:spPr>
          <a:xfrm>
            <a:off x="6769299" y="2179863"/>
            <a:ext cx="130280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400" b="0" i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ui-monospace"/>
              </a:rPr>
              <a:t>Certificat...pdf</a:t>
            </a:r>
            <a:endParaRPr lang="en-DE" sz="1400" dirty="0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C8EB5F6-6FBC-44E3-8999-FD17EB33525F}"/>
              </a:ext>
            </a:extLst>
          </p:cNvPr>
          <p:cNvSpPr/>
          <p:nvPr/>
        </p:nvSpPr>
        <p:spPr>
          <a:xfrm>
            <a:off x="6465373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Next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CF331C3-C6A1-4114-802D-CBA33D263EB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01E2FD7-EBC9-47A1-92BB-FC90237F8666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F10AEF7-0395-4871-980E-03D8FAFB736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ED3C7C4F-DEC3-4A42-B105-4BD7A4A672C0}"/>
              </a:ext>
            </a:extLst>
          </p:cNvPr>
          <p:cNvSpPr/>
          <p:nvPr/>
        </p:nvSpPr>
        <p:spPr>
          <a:xfrm>
            <a:off x="2612214" y="5526524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Browse files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7EA4E842-CC45-4A10-81E2-4736717B8566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991369E5-0A4E-4CF6-9465-5AB155C2C97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9701346"/>
      </p:ext>
    </p:extLst>
  </p:cSld>
  <p:clrMapOvr>
    <a:masterClrMapping/>
  </p:clrMapOvr>
  <p:transition spd="slow" advClick="0" advTm="0">
    <p:fade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DA2157C-3C82-4965-8E4F-A8AA71E4E428}"/>
              </a:ext>
            </a:extLst>
          </p:cNvPr>
          <p:cNvSpPr/>
          <p:nvPr/>
        </p:nvSpPr>
        <p:spPr>
          <a:xfrm>
            <a:off x="4193578" y="1881089"/>
            <a:ext cx="3982094" cy="559837"/>
          </a:xfrm>
          <a:prstGeom prst="roundRect">
            <a:avLst/>
          </a:prstGeom>
          <a:solidFill>
            <a:srgbClr val="D6BE8E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Almost done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CC7056D-63AA-46A3-9BCF-7703D0CAB96D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961C43-F6CF-49E5-85B2-1A5412BE15E6}"/>
              </a:ext>
            </a:extLst>
          </p:cNvPr>
          <p:cNvSpPr txBox="1"/>
          <p:nvPr/>
        </p:nvSpPr>
        <p:spPr>
          <a:xfrm>
            <a:off x="0" y="2875002"/>
            <a:ext cx="12192000" cy="1600438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Thank you for registering!</a:t>
            </a:r>
          </a:p>
          <a:p>
            <a:pPr algn="ctr"/>
            <a:r>
              <a:rPr lang="en-US" sz="1400" dirty="0"/>
              <a:t>Please check your email inbox to verify your email address. </a:t>
            </a:r>
          </a:p>
          <a:p>
            <a:pPr algn="ctr"/>
            <a:endParaRPr lang="en-US" sz="1400" dirty="0"/>
          </a:p>
          <a:p>
            <a:pPr algn="ctr"/>
            <a:r>
              <a:rPr lang="en-US" sz="1400" b="1" dirty="0"/>
              <a:t>You will soon receive a call</a:t>
            </a:r>
            <a:r>
              <a:rPr lang="en-US" sz="1400" dirty="0"/>
              <a:t>  from our administration </a:t>
            </a:r>
            <a:r>
              <a:rPr lang="en-US" sz="1400" b="1" dirty="0"/>
              <a:t>to complete your registration</a:t>
            </a:r>
            <a:r>
              <a:rPr lang="en-US" sz="1400" dirty="0"/>
              <a:t>.</a:t>
            </a:r>
          </a:p>
          <a:p>
            <a:pPr algn="ctr"/>
            <a:r>
              <a:rPr lang="en-US" sz="1400" dirty="0"/>
              <a:t>We look forward to having you on board!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/>
              <a:t>You can exit this page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6096554-608E-4062-BF72-E90A82BD9D6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A1C9F80-B49F-439A-B268-EB9CD977520D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65A4AA0-D7CF-4FDA-AEEF-56BEBC14812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EC2CBC4-9CF3-4733-AB4A-DC0D253C6031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524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3000">
        <p159:morph option="byObject"/>
      </p:transition>
    </mc:Choice>
    <mc:Fallback xmlns="">
      <p:transition spd="slow" advTm="3000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CDBD2CF-FDCA-4E0D-B49B-20A28FD76653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277E019-2732-4711-B948-C5EFF5372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68E04FE0-4C0E-47B0-A724-8BA52C299284}"/>
              </a:ext>
            </a:extLst>
          </p:cNvPr>
          <p:cNvSpPr/>
          <p:nvPr/>
        </p:nvSpPr>
        <p:spPr>
          <a:xfrm>
            <a:off x="9085087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0B42866-6535-4F89-8A7A-A03C5E50F73F}"/>
              </a:ext>
            </a:extLst>
          </p:cNvPr>
          <p:cNvSpPr/>
          <p:nvPr/>
        </p:nvSpPr>
        <p:spPr>
          <a:xfrm>
            <a:off x="7994573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8AD5AD5-D211-442F-84DB-3587D072F6E7}"/>
              </a:ext>
            </a:extLst>
          </p:cNvPr>
          <p:cNvSpPr/>
          <p:nvPr/>
        </p:nvSpPr>
        <p:spPr>
          <a:xfrm>
            <a:off x="5598275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BFF6AE2-9F1B-4B66-9D3C-432BF3214778}"/>
              </a:ext>
            </a:extLst>
          </p:cNvPr>
          <p:cNvSpPr/>
          <p:nvPr/>
        </p:nvSpPr>
        <p:spPr>
          <a:xfrm>
            <a:off x="6972637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2819917-59BE-4D27-8E1F-1AF33BB61C11}"/>
              </a:ext>
            </a:extLst>
          </p:cNvPr>
          <p:cNvSpPr/>
          <p:nvPr/>
        </p:nvSpPr>
        <p:spPr>
          <a:xfrm>
            <a:off x="10122757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BCBCC55-7113-4006-A80E-B2CD793455C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4DB6301-86A9-4CFC-9E96-795C9E2D5411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AFEEFC-1FC8-4BDA-AB0A-D49626A16E56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6640425"/>
      </p:ext>
    </p:extLst>
  </p:cSld>
  <p:clrMapOvr>
    <a:masterClrMapping/>
  </p:clrMapOvr>
  <p:transition spd="slow" advClick="0" advTm="0">
    <p:fade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8"/>
            <a:ext cx="113382" cy="3281581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0FCF277-DA35-49D8-987C-62FF33175688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E0E21E2-A745-498C-B9C2-452A2ACAE806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CB2C5B29-9DC2-4BC3-AE50-6DF4C2E5B75A}"/>
              </a:ext>
            </a:extLst>
          </p:cNvPr>
          <p:cNvSpPr/>
          <p:nvPr/>
        </p:nvSpPr>
        <p:spPr>
          <a:xfrm>
            <a:off x="9085087" y="-3"/>
            <a:ext cx="103345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A4D202E-939B-45FB-BB02-5B80BC00FF1B}"/>
              </a:ext>
            </a:extLst>
          </p:cNvPr>
          <p:cNvSpPr/>
          <p:nvPr/>
        </p:nvSpPr>
        <p:spPr>
          <a:xfrm>
            <a:off x="7994573" y="-4"/>
            <a:ext cx="108416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420BEC6-C9B2-4514-9A53-CDE6CC2B4260}"/>
              </a:ext>
            </a:extLst>
          </p:cNvPr>
          <p:cNvSpPr/>
          <p:nvPr/>
        </p:nvSpPr>
        <p:spPr>
          <a:xfrm>
            <a:off x="5598275" y="0"/>
            <a:ext cx="1399187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Notifications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0CEF621-41C7-4590-89B0-8C1015245052}"/>
              </a:ext>
            </a:extLst>
          </p:cNvPr>
          <p:cNvSpPr/>
          <p:nvPr/>
        </p:nvSpPr>
        <p:spPr>
          <a:xfrm>
            <a:off x="6972637" y="0"/>
            <a:ext cx="1084165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Schedule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4201EC9-F964-49FB-84DA-DC3E515F48FC}"/>
              </a:ext>
            </a:extLst>
          </p:cNvPr>
          <p:cNvSpPr/>
          <p:nvPr/>
        </p:nvSpPr>
        <p:spPr>
          <a:xfrm>
            <a:off x="10122757" y="0"/>
            <a:ext cx="87396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0402510A-30AA-46BD-8AE7-0D9F1137BC9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C348A0C-B237-4D95-9350-7C8ECE86EFA7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F814C45-6B61-4B9A-AB2A-7748375571B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FD05A7-18D6-4FFD-900E-A6B91E76A161}"/>
              </a:ext>
            </a:extLst>
          </p:cNvPr>
          <p:cNvSpPr txBox="1"/>
          <p:nvPr/>
        </p:nvSpPr>
        <p:spPr>
          <a:xfrm>
            <a:off x="2941667" y="5947057"/>
            <a:ext cx="50360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(we were automatically signed in</a:t>
            </a:r>
            <a:br>
              <a:rPr lang="en-US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notice there are no options to look for therapists)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482975129"/>
      </p:ext>
    </p:extLst>
  </p:cSld>
  <p:clrMapOvr>
    <a:masterClrMapping/>
  </p:clrMapOvr>
  <p:transition spd="slow" advTm="3000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563FE29-57AF-43CD-A4F9-692BB8318AC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48C1264-0319-45E7-8C44-4A62D627078B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3774B-B5DE-409A-8D43-B169CC323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F91C07B-2458-4F2D-9E14-D94E4F0D38C9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DBE7339-877E-40C0-AF52-FF2CA35D49B3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94E337-162F-4E78-B4FE-16B73B99D96A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9478D9B-C823-44DC-B3F6-C2A4EE87DD14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024DAE-6E40-4697-B2A3-32E7B7732495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BD8E43-E3DD-41A1-A25A-FF13746DB1EB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A1C4809-D687-4853-996E-E00EF82A3205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6ECC56-1300-4229-93C0-1A74B8E89CEA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1347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BCB7CE-DF6E-4652-A6F6-4BDEA6E29827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First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13A29C2-666C-4443-9953-315B2AD62545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Last name*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DD4E5B0C-62BA-4892-B832-16663A795730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Gender*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Isosceles Triangle 5">
            <a:extLst>
              <a:ext uri="{FF2B5EF4-FFF2-40B4-BE49-F238E27FC236}">
                <a16:creationId xmlns:a16="http://schemas.microsoft.com/office/drawing/2014/main" id="{F022176C-86AE-42DC-8DFD-105E158BAB60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28A3F87E-3A84-49A1-9025-26822DF9E7AF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Full address*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C03DA32B-0607-4301-936B-D1B5375F32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38DA82B6-5826-4A2A-B7B2-03EDAC471934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AF375A62-A4FB-4F7B-BF1B-7C49827BA6CD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798CA099-ED47-4021-AB3E-E394A9FA1D1F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Repeat password*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4441866-CA21-4AA8-A870-29B957769D71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Email address*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8CBB268-A977-4F62-B2D4-2B297C9AA68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A1ADEB1A-A921-42E1-B8FC-25C6AC1E48F8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96255AE-3FA4-45E4-AC94-40945CF3A6AF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96454165-CDC3-4FEC-A118-8500DD89CF9B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Phone number</a:t>
            </a:r>
            <a:endParaRPr lang="en-DE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1D20579-A560-4289-9706-B6779BB7C1A4}"/>
              </a:ext>
            </a:extLst>
          </p:cNvPr>
          <p:cNvSpPr/>
          <p:nvPr/>
        </p:nvSpPr>
        <p:spPr>
          <a:xfrm>
            <a:off x="4489270" y="5235264"/>
            <a:ext cx="3213457" cy="559837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3E4D466-CD19-4A86-BA41-CA3B7BCC247E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AB0D7B7-BA45-4B49-A0EF-EAC134BBBAF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28075A6-4A95-4BC4-A2D9-5356909A1B2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4254205-B352-4CDB-9CE7-9743FC79D4F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275D950-C8B3-4B1D-82CC-FEB086260705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84E8BD6A-CD9F-41B4-8BD8-CCEA3F524F7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Age*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6A52636-27A4-4ACB-8A7B-BB91651E0085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2841216967"/>
      </p:ext>
    </p:extLst>
  </p:cSld>
  <p:clrMapOvr>
    <a:masterClrMapping/>
  </p:clrMapOvr>
  <p:transition spd="slow" advTm="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1BD06018-3709-445D-B3B0-C57B1FC216FF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Question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Security Answer | optional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*************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10CEF88F-14DE-4E29-8220-A5E92BB06F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758" y="3344413"/>
            <a:ext cx="539701" cy="539701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4DC6F56-8A4C-4AFE-BCA2-4C4F5933126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78F2023-F7B5-4597-BC3D-57749BE2C1D6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95C41855-8207-470A-BE41-0BDA8B5490C0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594FCF53-AEA5-4FB3-80AF-C25E4E57938A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A440965-02F2-48F5-98EB-F44F41F6E24A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AAFDD4A-7005-442C-AA68-7B799B0D2371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0EDC5F5-FF14-4AFC-B4EF-C904F64C5D00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B5E787CE-0E88-458B-A309-3E4E5C9E6A23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F38374B3-7467-4FA8-B073-397AA0C5EB48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4DEFD8E-B471-4D95-B618-163ADA1A1975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B30FC11-FEAA-4A08-8A1B-56EDC7933130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9521D103-D6A2-4C7A-A4AF-9757FA9E919A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8091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1FB7BD7-D226-4D05-AF2F-CE8DB779605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0" y="0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Join us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7452ACA1-3AE2-43AB-9E0B-8AE9B01F870F}"/>
              </a:ext>
            </a:extLst>
          </p:cNvPr>
          <p:cNvSpPr/>
          <p:nvPr/>
        </p:nvSpPr>
        <p:spPr>
          <a:xfrm>
            <a:off x="4489269" y="5231705"/>
            <a:ext cx="3213457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Register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77C027B-3AD8-4F00-BF0B-7315ED67A9DD}"/>
              </a:ext>
            </a:extLst>
          </p:cNvPr>
          <p:cNvSpPr/>
          <p:nvPr/>
        </p:nvSpPr>
        <p:spPr>
          <a:xfrm>
            <a:off x="2580540" y="4405199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am 12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A54E712C-7386-40B2-BD58-715ADF5EDC28}"/>
              </a:ext>
            </a:extLst>
          </p:cNvPr>
          <p:cNvSpPr/>
          <p:nvPr/>
        </p:nvSpPr>
        <p:spPr>
          <a:xfrm>
            <a:off x="1486114" y="3433941"/>
            <a:ext cx="312230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3C9D305A-3B0D-46F0-BE59-1C0BE79F577B}"/>
              </a:ext>
            </a:extLst>
          </p:cNvPr>
          <p:cNvSpPr/>
          <p:nvPr/>
        </p:nvSpPr>
        <p:spPr>
          <a:xfrm>
            <a:off x="4754887" y="3437500"/>
            <a:ext cx="312230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Besties4EVER!!!</a:t>
            </a:r>
            <a:endParaRPr lang="en-DE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A4C30CB7-28D9-47E3-893F-A394FA81E351}"/>
              </a:ext>
            </a:extLst>
          </p:cNvPr>
          <p:cNvSpPr/>
          <p:nvPr/>
        </p:nvSpPr>
        <p:spPr>
          <a:xfrm>
            <a:off x="1486115" y="2472466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0838120-A2A1-4403-B650-B61D7E4B3C6B}"/>
              </a:ext>
            </a:extLst>
          </p:cNvPr>
          <p:cNvSpPr/>
          <p:nvPr/>
        </p:nvSpPr>
        <p:spPr>
          <a:xfrm>
            <a:off x="3674967" y="1967765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A5C891F3-649F-4FE8-9F49-03C9494405E3}"/>
              </a:ext>
            </a:extLst>
          </p:cNvPr>
          <p:cNvSpPr/>
          <p:nvPr/>
        </p:nvSpPr>
        <p:spPr>
          <a:xfrm>
            <a:off x="1486116" y="196922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203C035-0E56-47A5-8575-59E97117DCAD}"/>
              </a:ext>
            </a:extLst>
          </p:cNvPr>
          <p:cNvSpPr/>
          <p:nvPr/>
        </p:nvSpPr>
        <p:spPr>
          <a:xfrm>
            <a:off x="5857890" y="1958636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sosceles Triangle 34">
            <a:extLst>
              <a:ext uri="{FF2B5EF4-FFF2-40B4-BE49-F238E27FC236}">
                <a16:creationId xmlns:a16="http://schemas.microsoft.com/office/drawing/2014/main" id="{0790D929-DD87-4C90-AEE4-CBFB306800BA}"/>
              </a:ext>
            </a:extLst>
          </p:cNvPr>
          <p:cNvSpPr/>
          <p:nvPr/>
        </p:nvSpPr>
        <p:spPr>
          <a:xfrm flipV="1">
            <a:off x="7649750" y="207011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E97C5020-A600-466E-913C-709E6EB3D8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953" y="3484801"/>
            <a:ext cx="278927" cy="278927"/>
          </a:xfrm>
          <a:prstGeom prst="rect">
            <a:avLst/>
          </a:prstGeom>
        </p:spPr>
      </p:pic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7ED1433-FCC5-4AC7-847E-6908429415F8}"/>
              </a:ext>
            </a:extLst>
          </p:cNvPr>
          <p:cNvSpPr/>
          <p:nvPr/>
        </p:nvSpPr>
        <p:spPr>
          <a:xfrm>
            <a:off x="2580541" y="3916445"/>
            <a:ext cx="420815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old are you?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6AC57B1-D5E5-4C25-B4C9-AB5FC5346A81}"/>
              </a:ext>
            </a:extLst>
          </p:cNvPr>
          <p:cNvSpPr txBox="1"/>
          <p:nvPr/>
        </p:nvSpPr>
        <p:spPr>
          <a:xfrm>
            <a:off x="7951977" y="3369038"/>
            <a:ext cx="3318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Your password must: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1" dirty="0"/>
              <a:t> </a:t>
            </a:r>
            <a:r>
              <a:rPr lang="en-US" sz="1200" dirty="0"/>
              <a:t>Be</a:t>
            </a:r>
            <a:r>
              <a:rPr lang="en-US" sz="1200" b="1" dirty="0"/>
              <a:t> 8 and 16 characters</a:t>
            </a:r>
            <a:r>
              <a:rPr lang="en-US" sz="1200" dirty="0"/>
              <a:t> long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Include a</a:t>
            </a:r>
            <a:r>
              <a:rPr lang="en-US" sz="1200" b="1" dirty="0"/>
              <a:t> special character</a:t>
            </a:r>
            <a:r>
              <a:rPr lang="en-US" sz="1200" dirty="0"/>
              <a:t> (e.g., ! @ # $ % ^ &amp; *)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Contain at least </a:t>
            </a:r>
            <a:r>
              <a:rPr lang="en-US" sz="1200" b="1" dirty="0"/>
              <a:t>one number</a:t>
            </a:r>
            <a:r>
              <a:rPr lang="en-US" sz="1200" dirty="0"/>
              <a:t> (0–9)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dirty="0"/>
              <a:t> Have at least </a:t>
            </a:r>
            <a:r>
              <a:rPr lang="en-US" sz="1200" b="1" dirty="0"/>
              <a:t>one uppercase letter</a:t>
            </a:r>
            <a:r>
              <a:rPr lang="en-US" sz="1200" dirty="0"/>
              <a:t> (A–Z)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8B59351-D569-4E18-82F1-626DE06E1143}"/>
              </a:ext>
            </a:extLst>
          </p:cNvPr>
          <p:cNvSpPr txBox="1"/>
          <p:nvPr/>
        </p:nvSpPr>
        <p:spPr>
          <a:xfrm>
            <a:off x="7948394" y="1899828"/>
            <a:ext cx="2829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We support all genders and identities. For simplicity, our list is shortened</a:t>
            </a:r>
            <a:br>
              <a:rPr lang="en-US" sz="1200" dirty="0"/>
            </a:br>
            <a:r>
              <a:rPr lang="en-US" sz="1200" dirty="0"/>
              <a:t>—please select the best fit for you.</a:t>
            </a:r>
          </a:p>
          <a:p>
            <a:r>
              <a:rPr lang="en-US" sz="1200" dirty="0"/>
              <a:t>Your identity matters to us!</a:t>
            </a: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8281CE8F-FB77-4D4A-B1B8-A3785164A376}"/>
              </a:ext>
            </a:extLst>
          </p:cNvPr>
          <p:cNvSpPr/>
          <p:nvPr/>
        </p:nvSpPr>
        <p:spPr>
          <a:xfrm>
            <a:off x="1486115" y="2964521"/>
            <a:ext cx="381930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2EE34167-2A4B-4B48-A29A-FB68CEF57A50}"/>
              </a:ext>
            </a:extLst>
          </p:cNvPr>
          <p:cNvSpPr/>
          <p:nvPr/>
        </p:nvSpPr>
        <p:spPr>
          <a:xfrm>
            <a:off x="5457824" y="2945931"/>
            <a:ext cx="241936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A586CB5-C455-4583-B834-2C9E9CDCC952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6A856E3-0A56-45AF-84AC-26633245BCC0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0CB58D9-518A-44B0-8574-95AF0AE76E6C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C86F6BF-AAA3-4CEC-AE26-9ED9778F8A6F}"/>
              </a:ext>
            </a:extLst>
          </p:cNvPr>
          <p:cNvSpPr/>
          <p:nvPr/>
        </p:nvSpPr>
        <p:spPr>
          <a:xfrm>
            <a:off x="10970637" y="0"/>
            <a:ext cx="894791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in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95D6392-1D15-435B-9272-84F6B23B56DC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517C6DF8-8A92-4465-88DD-8E2841BD4863}"/>
              </a:ext>
            </a:extLst>
          </p:cNvPr>
          <p:cNvSpPr/>
          <p:nvPr/>
        </p:nvSpPr>
        <p:spPr>
          <a:xfrm>
            <a:off x="5857890" y="2454362"/>
            <a:ext cx="20193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89427C1-D916-492E-8F9D-42BF9D4173CF}"/>
              </a:ext>
            </a:extLst>
          </p:cNvPr>
          <p:cNvSpPr/>
          <p:nvPr/>
        </p:nvSpPr>
        <p:spPr>
          <a:xfrm>
            <a:off x="1029757" y="1736521"/>
            <a:ext cx="10241183" cy="329654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1009666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2757</TotalTime>
  <Words>3193</Words>
  <Application>Microsoft Office PowerPoint</Application>
  <PresentationFormat>Widescreen</PresentationFormat>
  <Paragraphs>722</Paragraphs>
  <Slides>53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9" baseType="lpstr">
      <vt:lpstr>Arial</vt:lpstr>
      <vt:lpstr>Bell MT</vt:lpstr>
      <vt:lpstr>Calibri</vt:lpstr>
      <vt:lpstr>Calibri Light</vt:lpstr>
      <vt:lpstr>ui-monospace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Samson</dc:creator>
  <cp:lastModifiedBy>Roger Iskrenov</cp:lastModifiedBy>
  <cp:revision>81</cp:revision>
  <dcterms:created xsi:type="dcterms:W3CDTF">2024-11-24T16:12:47Z</dcterms:created>
  <dcterms:modified xsi:type="dcterms:W3CDTF">2024-12-18T16:06:12Z</dcterms:modified>
</cp:coreProperties>
</file>

<file path=docProps/thumbnail.jpeg>
</file>